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4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C1506FE-63B0-45C2-9680-06C3BC9F4A37}" type="datetimeFigureOut">
              <a:rPr lang="en-US" smtClean="0"/>
              <a:t>11/4/2010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E0571C9-A0B7-4F46-987E-3461D27FD64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1506FE-63B0-45C2-9680-06C3BC9F4A37}" type="datetimeFigureOut">
              <a:rPr lang="en-US" smtClean="0"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0571C9-A0B7-4F46-987E-3461D27FD6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1506FE-63B0-45C2-9680-06C3BC9F4A37}" type="datetimeFigureOut">
              <a:rPr lang="en-US" smtClean="0"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0571C9-A0B7-4F46-987E-3461D27FD6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1506FE-63B0-45C2-9680-06C3BC9F4A37}" type="datetimeFigureOut">
              <a:rPr lang="en-US" smtClean="0"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0571C9-A0B7-4F46-987E-3461D27FD6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C1506FE-63B0-45C2-9680-06C3BC9F4A37}" type="datetimeFigureOut">
              <a:rPr lang="en-US" smtClean="0"/>
              <a:t>11/4/2010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E0571C9-A0B7-4F46-987E-3461D27FD64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1506FE-63B0-45C2-9680-06C3BC9F4A37}" type="datetimeFigureOut">
              <a:rPr lang="en-US" smtClean="0"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E0571C9-A0B7-4F46-987E-3461D27FD64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1506FE-63B0-45C2-9680-06C3BC9F4A37}" type="datetimeFigureOut">
              <a:rPr lang="en-US" smtClean="0"/>
              <a:t>11/4/2010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E0571C9-A0B7-4F46-987E-3461D27FD6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1506FE-63B0-45C2-9680-06C3BC9F4A37}" type="datetimeFigureOut">
              <a:rPr lang="en-US" smtClean="0"/>
              <a:t>11/4/2010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0571C9-A0B7-4F46-987E-3461D27FD64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1506FE-63B0-45C2-9680-06C3BC9F4A37}" type="datetimeFigureOut">
              <a:rPr lang="en-US" smtClean="0"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0571C9-A0B7-4F46-987E-3461D27FD6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C1506FE-63B0-45C2-9680-06C3BC9F4A37}" type="datetimeFigureOut">
              <a:rPr lang="en-US" smtClean="0"/>
              <a:t>11/4/2010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E0571C9-A0B7-4F46-987E-3461D27FD64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C1506FE-63B0-45C2-9680-06C3BC9F4A37}" type="datetimeFigureOut">
              <a:rPr lang="en-US" smtClean="0"/>
              <a:t>11/4/2010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E0571C9-A0B7-4F46-987E-3461D27FD64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C1506FE-63B0-45C2-9680-06C3BC9F4A37}" type="datetimeFigureOut">
              <a:rPr lang="en-US" smtClean="0"/>
              <a:t>11/4/2010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3E0571C9-A0B7-4F46-987E-3461D27FD649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Bipolar Disorder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bipolar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381000"/>
            <a:ext cx="3147953" cy="3833646"/>
          </a:xfrm>
          <a:prstGeom prst="rect">
            <a:avLst/>
          </a:prstGeom>
        </p:spPr>
      </p:pic>
      <p:pic>
        <p:nvPicPr>
          <p:cNvPr id="5" name="Picture 4" descr="bipolar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62600" y="3429000"/>
            <a:ext cx="3109838" cy="29605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Bipolar Disorder?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Bipolar disorder, also known as manic-depressive illness, is a brain disorder that causes unusual shifts in mood, energy, activity levels, and the ability to carry out day-to-day tasks. Symptoms of bipolar disorder are severe.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do symptoms usually begin?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Bipolar disorder often develops in a person's late teens or early adult years. At least half of all cases start before age 25.</a:t>
            </a:r>
          </a:p>
          <a:p>
            <a:r>
              <a:rPr lang="en-US" dirty="0" smtClean="0"/>
              <a:t>Bipolar disorder is not easy to spot when it starts. The symptoms may seem like separate problems, not recognized as parts of a larger problem.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Emotional Episodes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with bipolar disorder experience unusually intense emotional states.</a:t>
            </a:r>
          </a:p>
          <a:p>
            <a:r>
              <a:rPr lang="en-US" dirty="0" smtClean="0"/>
              <a:t>An overly joyful or overexcited state is called a manic episode, and an extremely sad or hopeless state is called a depressive episode.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Symptoms of mania or a manic episode include: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5105400"/>
          </a:xfrm>
        </p:spPr>
        <p:txBody>
          <a:bodyPr>
            <a:normAutofit fontScale="32500" lnSpcReduction="20000"/>
          </a:bodyPr>
          <a:lstStyle/>
          <a:p>
            <a:r>
              <a:rPr lang="en-US" sz="7400" b="1" dirty="0" smtClean="0"/>
              <a:t>Mood Changes</a:t>
            </a:r>
            <a:r>
              <a:rPr lang="en-US" sz="7400" dirty="0" smtClean="0"/>
              <a:t/>
            </a:r>
            <a:br>
              <a:rPr lang="en-US" sz="7400" dirty="0" smtClean="0"/>
            </a:br>
            <a:r>
              <a:rPr lang="en-US" sz="7400" dirty="0" smtClean="0"/>
              <a:t>A long period of feeling "high," or an overly happy or outgoing mood </a:t>
            </a:r>
          </a:p>
          <a:p>
            <a:r>
              <a:rPr lang="en-US" sz="7400" dirty="0" smtClean="0"/>
              <a:t>Extremely irritable mood, agitation, feeling "jumpy" or "wired."</a:t>
            </a:r>
          </a:p>
          <a:p>
            <a:r>
              <a:rPr lang="en-US" sz="7400" b="1" dirty="0" smtClean="0"/>
              <a:t>Behavioral Changes</a:t>
            </a:r>
            <a:r>
              <a:rPr lang="en-US" sz="7400" dirty="0" smtClean="0"/>
              <a:t/>
            </a:r>
            <a:br>
              <a:rPr lang="en-US" sz="7400" dirty="0" smtClean="0"/>
            </a:br>
            <a:r>
              <a:rPr lang="en-US" sz="7400" dirty="0" smtClean="0"/>
              <a:t>Talking very fast, jumping from one idea to another, having racing thoughts </a:t>
            </a:r>
          </a:p>
          <a:p>
            <a:r>
              <a:rPr lang="en-US" sz="7400" dirty="0" smtClean="0"/>
              <a:t>Being easily distracted </a:t>
            </a:r>
          </a:p>
          <a:p>
            <a:r>
              <a:rPr lang="en-US" sz="7400" dirty="0" smtClean="0"/>
              <a:t>Increasing goal-directed activities, such as taking on new projects </a:t>
            </a:r>
          </a:p>
          <a:p>
            <a:r>
              <a:rPr lang="en-US" sz="7400" dirty="0" smtClean="0"/>
              <a:t>Being restless </a:t>
            </a:r>
          </a:p>
          <a:p>
            <a:r>
              <a:rPr lang="en-US" sz="7400" dirty="0" smtClean="0"/>
              <a:t>Sleeping little </a:t>
            </a:r>
          </a:p>
          <a:p>
            <a:r>
              <a:rPr lang="en-US" sz="7400" dirty="0" smtClean="0"/>
              <a:t>Having an unrealistic belief in one's abilities </a:t>
            </a:r>
          </a:p>
          <a:p>
            <a:r>
              <a:rPr lang="en-US" sz="7400" dirty="0" smtClean="0"/>
              <a:t>Behaving impulsively and taking part in a lot of pleasurable,</a:t>
            </a:r>
            <a:br>
              <a:rPr lang="en-US" sz="7400" dirty="0" smtClean="0"/>
            </a:br>
            <a:r>
              <a:rPr lang="en-US" sz="7400" dirty="0" smtClean="0"/>
              <a:t>high-risk behaviors, such as spending sprees, impulsive sex, and impulsive business investments.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Symptoms of depression or a depressive episode include: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Mood Changes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long period of feeling worried or empty </a:t>
            </a:r>
          </a:p>
          <a:p>
            <a:r>
              <a:rPr lang="en-US" dirty="0" smtClean="0"/>
              <a:t>Loss of interest in activities once enjoyed, including sex.</a:t>
            </a:r>
          </a:p>
          <a:p>
            <a:r>
              <a:rPr lang="en-US" b="1" dirty="0" smtClean="0"/>
              <a:t>Behavioral Changes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Feeling tired or "slowed down" </a:t>
            </a:r>
          </a:p>
          <a:p>
            <a:r>
              <a:rPr lang="en-US" dirty="0" smtClean="0"/>
              <a:t>Having problems concentrating, remembering, and making decisions </a:t>
            </a:r>
          </a:p>
          <a:p>
            <a:r>
              <a:rPr lang="en-US" dirty="0" smtClean="0"/>
              <a:t>Being restless or irritable </a:t>
            </a:r>
          </a:p>
          <a:p>
            <a:r>
              <a:rPr lang="en-US" dirty="0" smtClean="0"/>
              <a:t>Changing eating, sleeping, or other habits </a:t>
            </a:r>
          </a:p>
          <a:p>
            <a:r>
              <a:rPr lang="en-US" dirty="0" smtClean="0"/>
              <a:t>Thinking of death or suicide, or attempting suicide.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23</TotalTime>
  <Words>166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Foundry</vt:lpstr>
      <vt:lpstr>Bipolar Disorder</vt:lpstr>
      <vt:lpstr>What is Bipolar Disorder?</vt:lpstr>
      <vt:lpstr>When do symptoms usually begin?</vt:lpstr>
      <vt:lpstr>Emotional Episodes</vt:lpstr>
      <vt:lpstr>Symptoms of mania or a manic episode include:</vt:lpstr>
      <vt:lpstr>Symptoms of depression or a depressive episode include:</vt:lpstr>
    </vt:vector>
  </TitlesOfParts>
  <Company>AST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Bipolar Disorder</dc:title>
  <dc:creator>Comp13</dc:creator>
  <cp:lastModifiedBy>Comp13</cp:lastModifiedBy>
  <cp:revision>3</cp:revision>
  <dcterms:created xsi:type="dcterms:W3CDTF">2010-11-04T17:33:36Z</dcterms:created>
  <dcterms:modified xsi:type="dcterms:W3CDTF">2010-11-04T17:57:08Z</dcterms:modified>
</cp:coreProperties>
</file>